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83" r:id="rId3"/>
    <p:sldId id="257" r:id="rId4"/>
    <p:sldId id="290" r:id="rId5"/>
    <p:sldId id="286" r:id="rId6"/>
    <p:sldId id="288" r:id="rId7"/>
    <p:sldId id="289" r:id="rId8"/>
    <p:sldId id="287" r:id="rId9"/>
    <p:sldId id="277" r:id="rId10"/>
    <p:sldId id="280" r:id="rId11"/>
    <p:sldId id="281" r:id="rId12"/>
    <p:sldId id="268" r:id="rId13"/>
    <p:sldId id="285" r:id="rId14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E4F9DDE-B6B4-4797-A041-E5AB9C0B159C}">
          <p14:sldIdLst>
            <p14:sldId id="256"/>
            <p14:sldId id="283"/>
            <p14:sldId id="257"/>
            <p14:sldId id="290"/>
            <p14:sldId id="286"/>
            <p14:sldId id="288"/>
            <p14:sldId id="289"/>
            <p14:sldId id="287"/>
            <p14:sldId id="277"/>
            <p14:sldId id="280"/>
            <p14:sldId id="281"/>
          </p14:sldIdLst>
        </p14:section>
        <p14:section name="Untitled Section" id="{AA1F56BD-85CC-46F0-915D-C00FA2F113FF}">
          <p14:sldIdLst>
            <p14:sldId id="268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5DE2D9-7DFF-44CF-AA00-A0FCEDA1CDAA}">
  <a:tblStyle styleId="{3B5DE2D9-7DFF-44CF-AA00-A0FCEDA1CDAA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8B6961-AD12-4901-B223-C2581E59A367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</dgm:pt>
    <dgm:pt modelId="{269F9F9F-1D76-4895-8703-DAB7735E4779}">
      <dgm:prSet phldrT="[Text]" custT="1"/>
      <dgm:spPr/>
      <dgm:t>
        <a:bodyPr/>
        <a:lstStyle/>
        <a:p>
          <a:r>
            <a:rPr lang="en-US" sz="800" dirty="0" smtClean="0"/>
            <a:t>January</a:t>
          </a:r>
          <a:endParaRPr lang="en-US" sz="800" dirty="0"/>
        </a:p>
      </dgm:t>
    </dgm:pt>
    <dgm:pt modelId="{E774F807-605B-4635-BEE3-47BB62E0A310}" type="parTrans" cxnId="{841734CE-D0CC-4522-92E3-71D0B3BE69D4}">
      <dgm:prSet/>
      <dgm:spPr/>
      <dgm:t>
        <a:bodyPr/>
        <a:lstStyle/>
        <a:p>
          <a:endParaRPr lang="en-US" sz="1800"/>
        </a:p>
      </dgm:t>
    </dgm:pt>
    <dgm:pt modelId="{D747608E-2323-4E88-A026-4D64A4132E3C}" type="sibTrans" cxnId="{841734CE-D0CC-4522-92E3-71D0B3BE69D4}">
      <dgm:prSet/>
      <dgm:spPr/>
      <dgm:t>
        <a:bodyPr/>
        <a:lstStyle/>
        <a:p>
          <a:endParaRPr lang="en-US" sz="1800"/>
        </a:p>
      </dgm:t>
    </dgm:pt>
    <dgm:pt modelId="{5DDC33D8-BE21-46FB-A4D1-3D80223A2305}">
      <dgm:prSet phldrT="[Text]" custT="1"/>
      <dgm:spPr/>
      <dgm:t>
        <a:bodyPr/>
        <a:lstStyle/>
        <a:p>
          <a:r>
            <a:rPr lang="en-US" sz="800" dirty="0" smtClean="0"/>
            <a:t>February</a:t>
          </a:r>
          <a:endParaRPr lang="en-US" sz="800" dirty="0"/>
        </a:p>
      </dgm:t>
    </dgm:pt>
    <dgm:pt modelId="{C1D2C210-A7E6-4A31-B751-72BC14EE92F1}" type="parTrans" cxnId="{31787F6A-76E3-42D5-AB4F-C5C7594FABE7}">
      <dgm:prSet/>
      <dgm:spPr/>
      <dgm:t>
        <a:bodyPr/>
        <a:lstStyle/>
        <a:p>
          <a:endParaRPr lang="en-US" sz="1800"/>
        </a:p>
      </dgm:t>
    </dgm:pt>
    <dgm:pt modelId="{A9407439-992F-4058-AC86-8D50A1B2DFA3}" type="sibTrans" cxnId="{31787F6A-76E3-42D5-AB4F-C5C7594FABE7}">
      <dgm:prSet/>
      <dgm:spPr/>
      <dgm:t>
        <a:bodyPr/>
        <a:lstStyle/>
        <a:p>
          <a:endParaRPr lang="en-US" sz="1800"/>
        </a:p>
      </dgm:t>
    </dgm:pt>
    <dgm:pt modelId="{64CAA646-6212-4771-B777-CBF323B7A5CC}">
      <dgm:prSet phldrT="[Text]" custT="1"/>
      <dgm:spPr/>
      <dgm:t>
        <a:bodyPr/>
        <a:lstStyle/>
        <a:p>
          <a:r>
            <a:rPr lang="en-US" sz="800" dirty="0" smtClean="0"/>
            <a:t>March</a:t>
          </a:r>
          <a:endParaRPr lang="en-US" sz="800" dirty="0"/>
        </a:p>
      </dgm:t>
    </dgm:pt>
    <dgm:pt modelId="{A3C78F39-13EF-4EC8-BB43-F1BD0415EA3C}" type="parTrans" cxnId="{1D953C67-93F0-4A20-A38B-BF4B51D7D0FF}">
      <dgm:prSet/>
      <dgm:spPr/>
      <dgm:t>
        <a:bodyPr/>
        <a:lstStyle/>
        <a:p>
          <a:endParaRPr lang="en-US" sz="1800"/>
        </a:p>
      </dgm:t>
    </dgm:pt>
    <dgm:pt modelId="{610CB91D-3F31-4FC4-B595-EE63873AC1E6}" type="sibTrans" cxnId="{1D953C67-93F0-4A20-A38B-BF4B51D7D0FF}">
      <dgm:prSet/>
      <dgm:spPr/>
      <dgm:t>
        <a:bodyPr/>
        <a:lstStyle/>
        <a:p>
          <a:endParaRPr lang="en-US" sz="1800"/>
        </a:p>
      </dgm:t>
    </dgm:pt>
    <dgm:pt modelId="{9F0BB938-B1E2-4C5F-A8CD-2B5E47988B0A}">
      <dgm:prSet phldrT="[Text]" custT="1"/>
      <dgm:spPr/>
      <dgm:t>
        <a:bodyPr/>
        <a:lstStyle/>
        <a:p>
          <a:r>
            <a:rPr lang="en-US" sz="800" dirty="0" smtClean="0"/>
            <a:t>April</a:t>
          </a:r>
          <a:endParaRPr lang="en-US" sz="800" dirty="0"/>
        </a:p>
      </dgm:t>
    </dgm:pt>
    <dgm:pt modelId="{F32A7B22-71F2-4D15-A29C-20F3192D6E3A}" type="parTrans" cxnId="{86A8C0C0-789F-4840-8027-22F00869FEEA}">
      <dgm:prSet/>
      <dgm:spPr/>
      <dgm:t>
        <a:bodyPr/>
        <a:lstStyle/>
        <a:p>
          <a:endParaRPr lang="en-US" sz="1800"/>
        </a:p>
      </dgm:t>
    </dgm:pt>
    <dgm:pt modelId="{3A505A8B-9183-4C7E-AB43-5ECD486D8C94}" type="sibTrans" cxnId="{86A8C0C0-789F-4840-8027-22F00869FEEA}">
      <dgm:prSet/>
      <dgm:spPr/>
      <dgm:t>
        <a:bodyPr/>
        <a:lstStyle/>
        <a:p>
          <a:endParaRPr lang="en-US" sz="1800"/>
        </a:p>
      </dgm:t>
    </dgm:pt>
    <dgm:pt modelId="{52DE40D0-A677-4657-9B06-C4F4692E7B0C}">
      <dgm:prSet phldrT="[Text]" custT="1"/>
      <dgm:spPr/>
      <dgm:t>
        <a:bodyPr/>
        <a:lstStyle/>
        <a:p>
          <a:r>
            <a:rPr lang="en-US" sz="800" dirty="0" smtClean="0"/>
            <a:t>May</a:t>
          </a:r>
          <a:endParaRPr lang="en-US" sz="800" dirty="0"/>
        </a:p>
      </dgm:t>
    </dgm:pt>
    <dgm:pt modelId="{901A27CE-6EB2-4FE3-9BE5-00FC3575CEB6}" type="parTrans" cxnId="{0CF5E5C6-302F-499D-BA50-0690E9F07631}">
      <dgm:prSet/>
      <dgm:spPr/>
      <dgm:t>
        <a:bodyPr/>
        <a:lstStyle/>
        <a:p>
          <a:endParaRPr lang="en-US" sz="1800"/>
        </a:p>
      </dgm:t>
    </dgm:pt>
    <dgm:pt modelId="{69E7EC47-10C2-48E4-9CEF-1C552BA41130}" type="sibTrans" cxnId="{0CF5E5C6-302F-499D-BA50-0690E9F07631}">
      <dgm:prSet/>
      <dgm:spPr/>
      <dgm:t>
        <a:bodyPr/>
        <a:lstStyle/>
        <a:p>
          <a:endParaRPr lang="en-US" sz="1800"/>
        </a:p>
      </dgm:t>
    </dgm:pt>
    <dgm:pt modelId="{BF16D530-0991-46CD-9422-83B5BC5E6EAC}">
      <dgm:prSet phldrT="[Text]" custT="1"/>
      <dgm:spPr/>
      <dgm:t>
        <a:bodyPr/>
        <a:lstStyle/>
        <a:p>
          <a:r>
            <a:rPr lang="en-US" sz="800" dirty="0" smtClean="0"/>
            <a:t>June</a:t>
          </a:r>
          <a:endParaRPr lang="en-US" sz="800" dirty="0"/>
        </a:p>
      </dgm:t>
    </dgm:pt>
    <dgm:pt modelId="{5C0B8C95-1295-4DFC-AB79-02B8333553F7}" type="parTrans" cxnId="{1650B1EB-989D-4F79-B2DB-FDE70D226F93}">
      <dgm:prSet/>
      <dgm:spPr/>
      <dgm:t>
        <a:bodyPr/>
        <a:lstStyle/>
        <a:p>
          <a:endParaRPr lang="en-US" sz="1800"/>
        </a:p>
      </dgm:t>
    </dgm:pt>
    <dgm:pt modelId="{4EC48262-02D4-473D-88D1-B73CAF1AFC44}" type="sibTrans" cxnId="{1650B1EB-989D-4F79-B2DB-FDE70D226F93}">
      <dgm:prSet/>
      <dgm:spPr/>
      <dgm:t>
        <a:bodyPr/>
        <a:lstStyle/>
        <a:p>
          <a:endParaRPr lang="en-US" sz="1800"/>
        </a:p>
      </dgm:t>
    </dgm:pt>
    <dgm:pt modelId="{909B7603-518A-490A-905B-D8098F9D1F5C}">
      <dgm:prSet phldrT="[Text]" custT="1"/>
      <dgm:spPr/>
      <dgm:t>
        <a:bodyPr/>
        <a:lstStyle/>
        <a:p>
          <a:r>
            <a:rPr lang="en-US" sz="800" dirty="0" smtClean="0"/>
            <a:t>July</a:t>
          </a:r>
          <a:endParaRPr lang="en-US" sz="800" dirty="0"/>
        </a:p>
      </dgm:t>
    </dgm:pt>
    <dgm:pt modelId="{3D107EAF-A558-4A83-B775-4B265BAEEF3F}" type="parTrans" cxnId="{CE70FEFE-32D8-44F5-A598-D75E8D394FA6}">
      <dgm:prSet/>
      <dgm:spPr/>
      <dgm:t>
        <a:bodyPr/>
        <a:lstStyle/>
        <a:p>
          <a:endParaRPr lang="en-US" sz="1800"/>
        </a:p>
      </dgm:t>
    </dgm:pt>
    <dgm:pt modelId="{186574D8-3E42-41B8-86D3-C0ED78F9BF0D}" type="sibTrans" cxnId="{CE70FEFE-32D8-44F5-A598-D75E8D394FA6}">
      <dgm:prSet/>
      <dgm:spPr/>
      <dgm:t>
        <a:bodyPr/>
        <a:lstStyle/>
        <a:p>
          <a:endParaRPr lang="en-US" sz="1800"/>
        </a:p>
      </dgm:t>
    </dgm:pt>
    <dgm:pt modelId="{C976D8F9-3FD0-4DD5-8F89-7884F5437648}">
      <dgm:prSet phldrT="[Text]" custT="1"/>
      <dgm:spPr/>
      <dgm:t>
        <a:bodyPr/>
        <a:lstStyle/>
        <a:p>
          <a:r>
            <a:rPr lang="en-US" sz="800" dirty="0" smtClean="0"/>
            <a:t>August</a:t>
          </a:r>
          <a:endParaRPr lang="en-US" sz="800" dirty="0"/>
        </a:p>
      </dgm:t>
    </dgm:pt>
    <dgm:pt modelId="{23DFB6FA-9F3A-436E-823F-EEC5EF5AF557}" type="parTrans" cxnId="{6A584711-107A-4CF9-A3EE-E5CD2A590C38}">
      <dgm:prSet/>
      <dgm:spPr/>
      <dgm:t>
        <a:bodyPr/>
        <a:lstStyle/>
        <a:p>
          <a:endParaRPr lang="en-US" sz="1800"/>
        </a:p>
      </dgm:t>
    </dgm:pt>
    <dgm:pt modelId="{03DA0CD9-3869-4301-B026-93A3068CB96E}" type="sibTrans" cxnId="{6A584711-107A-4CF9-A3EE-E5CD2A590C38}">
      <dgm:prSet/>
      <dgm:spPr/>
      <dgm:t>
        <a:bodyPr/>
        <a:lstStyle/>
        <a:p>
          <a:endParaRPr lang="en-US" sz="1800"/>
        </a:p>
      </dgm:t>
    </dgm:pt>
    <dgm:pt modelId="{6A94976E-1A2B-4CAF-A41E-466459B89832}">
      <dgm:prSet phldrT="[Text]" custT="1"/>
      <dgm:spPr/>
      <dgm:t>
        <a:bodyPr/>
        <a:lstStyle/>
        <a:p>
          <a:r>
            <a:rPr lang="en-US" sz="800" dirty="0" smtClean="0"/>
            <a:t>September</a:t>
          </a:r>
          <a:endParaRPr lang="en-US" sz="800" dirty="0"/>
        </a:p>
      </dgm:t>
    </dgm:pt>
    <dgm:pt modelId="{3F78759D-3934-45DF-A597-DF45F5508C98}" type="parTrans" cxnId="{700D30B9-447D-4CCD-85FA-A519DD26A707}">
      <dgm:prSet/>
      <dgm:spPr/>
      <dgm:t>
        <a:bodyPr/>
        <a:lstStyle/>
        <a:p>
          <a:endParaRPr lang="en-US" sz="1800"/>
        </a:p>
      </dgm:t>
    </dgm:pt>
    <dgm:pt modelId="{89C02632-303B-4450-8E64-C6D9702E44A8}" type="sibTrans" cxnId="{700D30B9-447D-4CCD-85FA-A519DD26A707}">
      <dgm:prSet/>
      <dgm:spPr/>
      <dgm:t>
        <a:bodyPr/>
        <a:lstStyle/>
        <a:p>
          <a:endParaRPr lang="en-US" sz="1800"/>
        </a:p>
      </dgm:t>
    </dgm:pt>
    <dgm:pt modelId="{FE4E4C89-70F1-4F25-8D45-24AAA9130586}">
      <dgm:prSet phldrT="[Text]" custT="1"/>
      <dgm:spPr/>
      <dgm:t>
        <a:bodyPr/>
        <a:lstStyle/>
        <a:p>
          <a:r>
            <a:rPr lang="en-US" sz="800" dirty="0" smtClean="0"/>
            <a:t>October</a:t>
          </a:r>
          <a:endParaRPr lang="en-US" sz="800" dirty="0"/>
        </a:p>
      </dgm:t>
    </dgm:pt>
    <dgm:pt modelId="{5410ED23-85CF-46A5-9090-86A59810ADF1}" type="parTrans" cxnId="{C423E241-8ECF-4DB6-BC6C-6CE196010534}">
      <dgm:prSet/>
      <dgm:spPr/>
      <dgm:t>
        <a:bodyPr/>
        <a:lstStyle/>
        <a:p>
          <a:endParaRPr lang="en-US" sz="1800"/>
        </a:p>
      </dgm:t>
    </dgm:pt>
    <dgm:pt modelId="{F4F368D5-698C-4A6E-9260-7137484F9FBC}" type="sibTrans" cxnId="{C423E241-8ECF-4DB6-BC6C-6CE196010534}">
      <dgm:prSet/>
      <dgm:spPr/>
      <dgm:t>
        <a:bodyPr/>
        <a:lstStyle/>
        <a:p>
          <a:endParaRPr lang="en-US" sz="1800"/>
        </a:p>
      </dgm:t>
    </dgm:pt>
    <dgm:pt modelId="{38777EBC-7685-4F69-8716-4BFCC4CAA2E7}">
      <dgm:prSet phldrT="[Text]" custT="1"/>
      <dgm:spPr/>
      <dgm:t>
        <a:bodyPr/>
        <a:lstStyle/>
        <a:p>
          <a:r>
            <a:rPr lang="en-US" sz="800" dirty="0" smtClean="0"/>
            <a:t>November</a:t>
          </a:r>
          <a:endParaRPr lang="en-US" sz="800" dirty="0"/>
        </a:p>
      </dgm:t>
    </dgm:pt>
    <dgm:pt modelId="{AA1D5BDF-C508-49CC-87A3-D6F9BF57C17E}" type="parTrans" cxnId="{D4423D70-E148-4E41-912D-7B873593FAAF}">
      <dgm:prSet/>
      <dgm:spPr/>
      <dgm:t>
        <a:bodyPr/>
        <a:lstStyle/>
        <a:p>
          <a:endParaRPr lang="en-US" sz="1800"/>
        </a:p>
      </dgm:t>
    </dgm:pt>
    <dgm:pt modelId="{D6B439B0-4316-4E5A-A7D7-F85101376FEB}" type="sibTrans" cxnId="{D4423D70-E148-4E41-912D-7B873593FAAF}">
      <dgm:prSet/>
      <dgm:spPr/>
      <dgm:t>
        <a:bodyPr/>
        <a:lstStyle/>
        <a:p>
          <a:endParaRPr lang="en-US" sz="1800"/>
        </a:p>
      </dgm:t>
    </dgm:pt>
    <dgm:pt modelId="{4D076719-57B3-4FD3-A6E7-143586F38355}">
      <dgm:prSet phldrT="[Text]" custT="1"/>
      <dgm:spPr/>
      <dgm:t>
        <a:bodyPr/>
        <a:lstStyle/>
        <a:p>
          <a:r>
            <a:rPr lang="en-US" sz="800" dirty="0" smtClean="0"/>
            <a:t>December</a:t>
          </a:r>
          <a:endParaRPr lang="en-US" sz="800" dirty="0"/>
        </a:p>
      </dgm:t>
    </dgm:pt>
    <dgm:pt modelId="{70F5DD3F-A9D4-4754-B6E6-D17F184EC77E}" type="parTrans" cxnId="{729B9985-9424-4F7C-8493-08FB1C96A958}">
      <dgm:prSet/>
      <dgm:spPr/>
      <dgm:t>
        <a:bodyPr/>
        <a:lstStyle/>
        <a:p>
          <a:endParaRPr lang="en-US" sz="1800"/>
        </a:p>
      </dgm:t>
    </dgm:pt>
    <dgm:pt modelId="{0CF17159-5E1A-4458-AF75-D9522226E70F}" type="sibTrans" cxnId="{729B9985-9424-4F7C-8493-08FB1C96A958}">
      <dgm:prSet/>
      <dgm:spPr/>
      <dgm:t>
        <a:bodyPr/>
        <a:lstStyle/>
        <a:p>
          <a:endParaRPr lang="en-US" sz="1800"/>
        </a:p>
      </dgm:t>
    </dgm:pt>
    <dgm:pt modelId="{E8DE789D-4D8B-4F24-9BDA-E5250FAEAEEA}" type="pres">
      <dgm:prSet presAssocID="{D88B6961-AD12-4901-B223-C2581E59A367}" presName="Name0" presStyleCnt="0">
        <dgm:presLayoutVars>
          <dgm:dir/>
          <dgm:resizeHandles val="exact"/>
        </dgm:presLayoutVars>
      </dgm:prSet>
      <dgm:spPr/>
    </dgm:pt>
    <dgm:pt modelId="{35C4C909-84D5-444D-8501-CFF44C89DA52}" type="pres">
      <dgm:prSet presAssocID="{269F9F9F-1D76-4895-8703-DAB7735E4779}" presName="parTxOnly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21D61-61AA-41BF-8264-770DD5B3910B}" type="pres">
      <dgm:prSet presAssocID="{D747608E-2323-4E88-A026-4D64A4132E3C}" presName="parSpace" presStyleCnt="0"/>
      <dgm:spPr/>
    </dgm:pt>
    <dgm:pt modelId="{7640887C-93D8-4BED-A0FF-7566534FF1E9}" type="pres">
      <dgm:prSet presAssocID="{5DDC33D8-BE21-46FB-A4D1-3D80223A2305}" presName="parTxOnly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26231-85AB-4118-B178-9A75269670E9}" type="pres">
      <dgm:prSet presAssocID="{A9407439-992F-4058-AC86-8D50A1B2DFA3}" presName="parSpace" presStyleCnt="0"/>
      <dgm:spPr/>
    </dgm:pt>
    <dgm:pt modelId="{D7EA7AFC-EC70-4E7F-A775-9D8DCF399F34}" type="pres">
      <dgm:prSet presAssocID="{64CAA646-6212-4771-B777-CBF323B7A5CC}" presName="parTxOnly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A747ED-9DFD-406C-87EB-246955960BD7}" type="pres">
      <dgm:prSet presAssocID="{610CB91D-3F31-4FC4-B595-EE63873AC1E6}" presName="parSpace" presStyleCnt="0"/>
      <dgm:spPr/>
    </dgm:pt>
    <dgm:pt modelId="{396FEEF9-9609-4BDD-8797-53661DD067D3}" type="pres">
      <dgm:prSet presAssocID="{9F0BB938-B1E2-4C5F-A8CD-2B5E47988B0A}" presName="parTxOnly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525D6E-22BC-42F7-867E-4AF2EB21A142}" type="pres">
      <dgm:prSet presAssocID="{3A505A8B-9183-4C7E-AB43-5ECD486D8C94}" presName="parSpace" presStyleCnt="0"/>
      <dgm:spPr/>
    </dgm:pt>
    <dgm:pt modelId="{B13D5BD8-32C4-4C43-8525-CEA10B9C83A1}" type="pres">
      <dgm:prSet presAssocID="{52DE40D0-A677-4657-9B06-C4F4692E7B0C}" presName="parTxOnly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C935A-1ABD-4860-9312-169B14A00FF1}" type="pres">
      <dgm:prSet presAssocID="{69E7EC47-10C2-48E4-9CEF-1C552BA41130}" presName="parSpace" presStyleCnt="0"/>
      <dgm:spPr/>
    </dgm:pt>
    <dgm:pt modelId="{B0C02522-3508-468C-B49D-7E6AC994E8CF}" type="pres">
      <dgm:prSet presAssocID="{BF16D530-0991-46CD-9422-83B5BC5E6EAC}" presName="parTxOnly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7DFA00-5E79-4AFD-9817-E2B996F04165}" type="pres">
      <dgm:prSet presAssocID="{4EC48262-02D4-473D-88D1-B73CAF1AFC44}" presName="parSpace" presStyleCnt="0"/>
      <dgm:spPr/>
    </dgm:pt>
    <dgm:pt modelId="{C9A1D8D6-5885-44F6-B025-8DBF024EEA83}" type="pres">
      <dgm:prSet presAssocID="{909B7603-518A-490A-905B-D8098F9D1F5C}" presName="parTxOnly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BF531C-C72B-4BC3-A9B3-BC817443452E}" type="pres">
      <dgm:prSet presAssocID="{186574D8-3E42-41B8-86D3-C0ED78F9BF0D}" presName="parSpace" presStyleCnt="0"/>
      <dgm:spPr/>
    </dgm:pt>
    <dgm:pt modelId="{DB9F40C3-ED6E-427A-81E4-7BFDB9CF2571}" type="pres">
      <dgm:prSet presAssocID="{C976D8F9-3FD0-4DD5-8F89-7884F5437648}" presName="parTxOnly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25C19-C40E-49D6-8CFE-BCAB10D36AD7}" type="pres">
      <dgm:prSet presAssocID="{03DA0CD9-3869-4301-B026-93A3068CB96E}" presName="parSpace" presStyleCnt="0"/>
      <dgm:spPr/>
    </dgm:pt>
    <dgm:pt modelId="{4D5B5BC1-5221-4CB9-9BB8-EFC4FCCC5359}" type="pres">
      <dgm:prSet presAssocID="{6A94976E-1A2B-4CAF-A41E-466459B89832}" presName="parTxOnly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0500AB-09CF-48EC-90E6-A0DE34A9A191}" type="pres">
      <dgm:prSet presAssocID="{89C02632-303B-4450-8E64-C6D9702E44A8}" presName="parSpace" presStyleCnt="0"/>
      <dgm:spPr/>
    </dgm:pt>
    <dgm:pt modelId="{AA2D5280-6511-45D7-ADDC-F75C13FEC37E}" type="pres">
      <dgm:prSet presAssocID="{FE4E4C89-70F1-4F25-8D45-24AAA9130586}" presName="parTxOnly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31AE1D-E30D-4450-B502-0FE74DDA9A77}" type="pres">
      <dgm:prSet presAssocID="{F4F368D5-698C-4A6E-9260-7137484F9FBC}" presName="parSpace" presStyleCnt="0"/>
      <dgm:spPr/>
    </dgm:pt>
    <dgm:pt modelId="{19ECFA3E-5BB1-411B-8991-9175BDE49BC7}" type="pres">
      <dgm:prSet presAssocID="{38777EBC-7685-4F69-8716-4BFCC4CAA2E7}" presName="parTxOnly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335453-B691-43CB-B79C-17B9C5EAC006}" type="pres">
      <dgm:prSet presAssocID="{D6B439B0-4316-4E5A-A7D7-F85101376FEB}" presName="parSpace" presStyleCnt="0"/>
      <dgm:spPr/>
    </dgm:pt>
    <dgm:pt modelId="{20EB091C-EA5B-4D68-9C69-946EF68EDFCC}" type="pres">
      <dgm:prSet presAssocID="{4D076719-57B3-4FD3-A6E7-143586F38355}" presName="parTxOnly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406D1E-6510-438A-A205-B0FB2F19FCBB}" type="presOf" srcId="{38777EBC-7685-4F69-8716-4BFCC4CAA2E7}" destId="{19ECFA3E-5BB1-411B-8991-9175BDE49BC7}" srcOrd="0" destOrd="0" presId="urn:microsoft.com/office/officeart/2005/8/layout/hChevron3"/>
    <dgm:cxn modelId="{D72F0E07-F230-4C91-AD5A-163916E7ECFC}" type="presOf" srcId="{5DDC33D8-BE21-46FB-A4D1-3D80223A2305}" destId="{7640887C-93D8-4BED-A0FF-7566534FF1E9}" srcOrd="0" destOrd="0" presId="urn:microsoft.com/office/officeart/2005/8/layout/hChevron3"/>
    <dgm:cxn modelId="{841734CE-D0CC-4522-92E3-71D0B3BE69D4}" srcId="{D88B6961-AD12-4901-B223-C2581E59A367}" destId="{269F9F9F-1D76-4895-8703-DAB7735E4779}" srcOrd="0" destOrd="0" parTransId="{E774F807-605B-4635-BEE3-47BB62E0A310}" sibTransId="{D747608E-2323-4E88-A026-4D64A4132E3C}"/>
    <dgm:cxn modelId="{729B9985-9424-4F7C-8493-08FB1C96A958}" srcId="{D88B6961-AD12-4901-B223-C2581E59A367}" destId="{4D076719-57B3-4FD3-A6E7-143586F38355}" srcOrd="11" destOrd="0" parTransId="{70F5DD3F-A9D4-4754-B6E6-D17F184EC77E}" sibTransId="{0CF17159-5E1A-4458-AF75-D9522226E70F}"/>
    <dgm:cxn modelId="{D885A702-38B2-41A6-B8F0-9F03E00E704E}" type="presOf" srcId="{6A94976E-1A2B-4CAF-A41E-466459B89832}" destId="{4D5B5BC1-5221-4CB9-9BB8-EFC4FCCC5359}" srcOrd="0" destOrd="0" presId="urn:microsoft.com/office/officeart/2005/8/layout/hChevron3"/>
    <dgm:cxn modelId="{6CC36C1A-B14F-4104-AA0E-525F955687B8}" type="presOf" srcId="{BF16D530-0991-46CD-9422-83B5BC5E6EAC}" destId="{B0C02522-3508-468C-B49D-7E6AC994E8CF}" srcOrd="0" destOrd="0" presId="urn:microsoft.com/office/officeart/2005/8/layout/hChevron3"/>
    <dgm:cxn modelId="{47B1812F-5205-4044-B16C-834DA9A5B270}" type="presOf" srcId="{9F0BB938-B1E2-4C5F-A8CD-2B5E47988B0A}" destId="{396FEEF9-9609-4BDD-8797-53661DD067D3}" srcOrd="0" destOrd="0" presId="urn:microsoft.com/office/officeart/2005/8/layout/hChevron3"/>
    <dgm:cxn modelId="{C423E241-8ECF-4DB6-BC6C-6CE196010534}" srcId="{D88B6961-AD12-4901-B223-C2581E59A367}" destId="{FE4E4C89-70F1-4F25-8D45-24AAA9130586}" srcOrd="9" destOrd="0" parTransId="{5410ED23-85CF-46A5-9090-86A59810ADF1}" sibTransId="{F4F368D5-698C-4A6E-9260-7137484F9FBC}"/>
    <dgm:cxn modelId="{CE70FEFE-32D8-44F5-A598-D75E8D394FA6}" srcId="{D88B6961-AD12-4901-B223-C2581E59A367}" destId="{909B7603-518A-490A-905B-D8098F9D1F5C}" srcOrd="6" destOrd="0" parTransId="{3D107EAF-A558-4A83-B775-4B265BAEEF3F}" sibTransId="{186574D8-3E42-41B8-86D3-C0ED78F9BF0D}"/>
    <dgm:cxn modelId="{A9B87CB2-FCAA-48DD-9ECE-E4B387E31A4C}" type="presOf" srcId="{269F9F9F-1D76-4895-8703-DAB7735E4779}" destId="{35C4C909-84D5-444D-8501-CFF44C89DA52}" srcOrd="0" destOrd="0" presId="urn:microsoft.com/office/officeart/2005/8/layout/hChevron3"/>
    <dgm:cxn modelId="{6F2A409E-47F5-4ED9-9792-8A40D17273A7}" type="presOf" srcId="{FE4E4C89-70F1-4F25-8D45-24AAA9130586}" destId="{AA2D5280-6511-45D7-ADDC-F75C13FEC37E}" srcOrd="0" destOrd="0" presId="urn:microsoft.com/office/officeart/2005/8/layout/hChevron3"/>
    <dgm:cxn modelId="{D4423D70-E148-4E41-912D-7B873593FAAF}" srcId="{D88B6961-AD12-4901-B223-C2581E59A367}" destId="{38777EBC-7685-4F69-8716-4BFCC4CAA2E7}" srcOrd="10" destOrd="0" parTransId="{AA1D5BDF-C508-49CC-87A3-D6F9BF57C17E}" sibTransId="{D6B439B0-4316-4E5A-A7D7-F85101376FEB}"/>
    <dgm:cxn modelId="{B89E6CDC-E305-487A-85BA-09CF8343FEA5}" type="presOf" srcId="{D88B6961-AD12-4901-B223-C2581E59A367}" destId="{E8DE789D-4D8B-4F24-9BDA-E5250FAEAEEA}" srcOrd="0" destOrd="0" presId="urn:microsoft.com/office/officeart/2005/8/layout/hChevron3"/>
    <dgm:cxn modelId="{31787F6A-76E3-42D5-AB4F-C5C7594FABE7}" srcId="{D88B6961-AD12-4901-B223-C2581E59A367}" destId="{5DDC33D8-BE21-46FB-A4D1-3D80223A2305}" srcOrd="1" destOrd="0" parTransId="{C1D2C210-A7E6-4A31-B751-72BC14EE92F1}" sibTransId="{A9407439-992F-4058-AC86-8D50A1B2DFA3}"/>
    <dgm:cxn modelId="{5DA33E50-01F3-49CB-93E4-3661278DF18A}" type="presOf" srcId="{64CAA646-6212-4771-B777-CBF323B7A5CC}" destId="{D7EA7AFC-EC70-4E7F-A775-9D8DCF399F34}" srcOrd="0" destOrd="0" presId="urn:microsoft.com/office/officeart/2005/8/layout/hChevron3"/>
    <dgm:cxn modelId="{6A584711-107A-4CF9-A3EE-E5CD2A590C38}" srcId="{D88B6961-AD12-4901-B223-C2581E59A367}" destId="{C976D8F9-3FD0-4DD5-8F89-7884F5437648}" srcOrd="7" destOrd="0" parTransId="{23DFB6FA-9F3A-436E-823F-EEC5EF5AF557}" sibTransId="{03DA0CD9-3869-4301-B026-93A3068CB96E}"/>
    <dgm:cxn modelId="{86A8C0C0-789F-4840-8027-22F00869FEEA}" srcId="{D88B6961-AD12-4901-B223-C2581E59A367}" destId="{9F0BB938-B1E2-4C5F-A8CD-2B5E47988B0A}" srcOrd="3" destOrd="0" parTransId="{F32A7B22-71F2-4D15-A29C-20F3192D6E3A}" sibTransId="{3A505A8B-9183-4C7E-AB43-5ECD486D8C94}"/>
    <dgm:cxn modelId="{0CF5E5C6-302F-499D-BA50-0690E9F07631}" srcId="{D88B6961-AD12-4901-B223-C2581E59A367}" destId="{52DE40D0-A677-4657-9B06-C4F4692E7B0C}" srcOrd="4" destOrd="0" parTransId="{901A27CE-6EB2-4FE3-9BE5-00FC3575CEB6}" sibTransId="{69E7EC47-10C2-48E4-9CEF-1C552BA41130}"/>
    <dgm:cxn modelId="{700D30B9-447D-4CCD-85FA-A519DD26A707}" srcId="{D88B6961-AD12-4901-B223-C2581E59A367}" destId="{6A94976E-1A2B-4CAF-A41E-466459B89832}" srcOrd="8" destOrd="0" parTransId="{3F78759D-3934-45DF-A597-DF45F5508C98}" sibTransId="{89C02632-303B-4450-8E64-C6D9702E44A8}"/>
    <dgm:cxn modelId="{655B662D-D4BA-44B4-A17A-C62121ED1DBC}" type="presOf" srcId="{C976D8F9-3FD0-4DD5-8F89-7884F5437648}" destId="{DB9F40C3-ED6E-427A-81E4-7BFDB9CF2571}" srcOrd="0" destOrd="0" presId="urn:microsoft.com/office/officeart/2005/8/layout/hChevron3"/>
    <dgm:cxn modelId="{1D953C67-93F0-4A20-A38B-BF4B51D7D0FF}" srcId="{D88B6961-AD12-4901-B223-C2581E59A367}" destId="{64CAA646-6212-4771-B777-CBF323B7A5CC}" srcOrd="2" destOrd="0" parTransId="{A3C78F39-13EF-4EC8-BB43-F1BD0415EA3C}" sibTransId="{610CB91D-3F31-4FC4-B595-EE63873AC1E6}"/>
    <dgm:cxn modelId="{9B2039A3-8CE8-4A5A-9233-1E8A4456D4DB}" type="presOf" srcId="{4D076719-57B3-4FD3-A6E7-143586F38355}" destId="{20EB091C-EA5B-4D68-9C69-946EF68EDFCC}" srcOrd="0" destOrd="0" presId="urn:microsoft.com/office/officeart/2005/8/layout/hChevron3"/>
    <dgm:cxn modelId="{39BCD018-C4F9-4028-A0B4-EC3CC05DDF22}" type="presOf" srcId="{52DE40D0-A677-4657-9B06-C4F4692E7B0C}" destId="{B13D5BD8-32C4-4C43-8525-CEA10B9C83A1}" srcOrd="0" destOrd="0" presId="urn:microsoft.com/office/officeart/2005/8/layout/hChevron3"/>
    <dgm:cxn modelId="{1650B1EB-989D-4F79-B2DB-FDE70D226F93}" srcId="{D88B6961-AD12-4901-B223-C2581E59A367}" destId="{BF16D530-0991-46CD-9422-83B5BC5E6EAC}" srcOrd="5" destOrd="0" parTransId="{5C0B8C95-1295-4DFC-AB79-02B8333553F7}" sibTransId="{4EC48262-02D4-473D-88D1-B73CAF1AFC44}"/>
    <dgm:cxn modelId="{80729AEC-E260-4D26-9725-60208C06DC22}" type="presOf" srcId="{909B7603-518A-490A-905B-D8098F9D1F5C}" destId="{C9A1D8D6-5885-44F6-B025-8DBF024EEA83}" srcOrd="0" destOrd="0" presId="urn:microsoft.com/office/officeart/2005/8/layout/hChevron3"/>
    <dgm:cxn modelId="{7270EC16-E772-4710-A553-8ACAB72E7EEB}" type="presParOf" srcId="{E8DE789D-4D8B-4F24-9BDA-E5250FAEAEEA}" destId="{35C4C909-84D5-444D-8501-CFF44C89DA52}" srcOrd="0" destOrd="0" presId="urn:microsoft.com/office/officeart/2005/8/layout/hChevron3"/>
    <dgm:cxn modelId="{74B86DC4-5096-434E-B7DA-EC50E3F68DCD}" type="presParOf" srcId="{E8DE789D-4D8B-4F24-9BDA-E5250FAEAEEA}" destId="{19021D61-61AA-41BF-8264-770DD5B3910B}" srcOrd="1" destOrd="0" presId="urn:microsoft.com/office/officeart/2005/8/layout/hChevron3"/>
    <dgm:cxn modelId="{E6683D64-4B8C-437D-BBB0-7AC6AC6613C4}" type="presParOf" srcId="{E8DE789D-4D8B-4F24-9BDA-E5250FAEAEEA}" destId="{7640887C-93D8-4BED-A0FF-7566534FF1E9}" srcOrd="2" destOrd="0" presId="urn:microsoft.com/office/officeart/2005/8/layout/hChevron3"/>
    <dgm:cxn modelId="{BC4D93F8-8497-49CD-AF09-4162725D0506}" type="presParOf" srcId="{E8DE789D-4D8B-4F24-9BDA-E5250FAEAEEA}" destId="{7D526231-85AB-4118-B178-9A75269670E9}" srcOrd="3" destOrd="0" presId="urn:microsoft.com/office/officeart/2005/8/layout/hChevron3"/>
    <dgm:cxn modelId="{3B5D35A8-E2E4-4CE1-921C-E4938599ABF0}" type="presParOf" srcId="{E8DE789D-4D8B-4F24-9BDA-E5250FAEAEEA}" destId="{D7EA7AFC-EC70-4E7F-A775-9D8DCF399F34}" srcOrd="4" destOrd="0" presId="urn:microsoft.com/office/officeart/2005/8/layout/hChevron3"/>
    <dgm:cxn modelId="{CCAB07D3-024B-4C2E-A217-12B65B25DACD}" type="presParOf" srcId="{E8DE789D-4D8B-4F24-9BDA-E5250FAEAEEA}" destId="{0EA747ED-9DFD-406C-87EB-246955960BD7}" srcOrd="5" destOrd="0" presId="urn:microsoft.com/office/officeart/2005/8/layout/hChevron3"/>
    <dgm:cxn modelId="{DF04DC6D-F24C-4C11-93F5-2E321CF75920}" type="presParOf" srcId="{E8DE789D-4D8B-4F24-9BDA-E5250FAEAEEA}" destId="{396FEEF9-9609-4BDD-8797-53661DD067D3}" srcOrd="6" destOrd="0" presId="urn:microsoft.com/office/officeart/2005/8/layout/hChevron3"/>
    <dgm:cxn modelId="{44BB3FD8-D600-4D90-99CD-823D875D80E0}" type="presParOf" srcId="{E8DE789D-4D8B-4F24-9BDA-E5250FAEAEEA}" destId="{12525D6E-22BC-42F7-867E-4AF2EB21A142}" srcOrd="7" destOrd="0" presId="urn:microsoft.com/office/officeart/2005/8/layout/hChevron3"/>
    <dgm:cxn modelId="{D56FB5E2-5135-477D-95B7-EDB5AFE9B180}" type="presParOf" srcId="{E8DE789D-4D8B-4F24-9BDA-E5250FAEAEEA}" destId="{B13D5BD8-32C4-4C43-8525-CEA10B9C83A1}" srcOrd="8" destOrd="0" presId="urn:microsoft.com/office/officeart/2005/8/layout/hChevron3"/>
    <dgm:cxn modelId="{49858E49-2912-4F53-B675-743BF10C6948}" type="presParOf" srcId="{E8DE789D-4D8B-4F24-9BDA-E5250FAEAEEA}" destId="{85AC935A-1ABD-4860-9312-169B14A00FF1}" srcOrd="9" destOrd="0" presId="urn:microsoft.com/office/officeart/2005/8/layout/hChevron3"/>
    <dgm:cxn modelId="{DE626D31-F7DC-4115-9864-C7B4BEF3B8C2}" type="presParOf" srcId="{E8DE789D-4D8B-4F24-9BDA-E5250FAEAEEA}" destId="{B0C02522-3508-468C-B49D-7E6AC994E8CF}" srcOrd="10" destOrd="0" presId="urn:microsoft.com/office/officeart/2005/8/layout/hChevron3"/>
    <dgm:cxn modelId="{24F4D269-55AA-464F-8D9E-028A928A0089}" type="presParOf" srcId="{E8DE789D-4D8B-4F24-9BDA-E5250FAEAEEA}" destId="{967DFA00-5E79-4AFD-9817-E2B996F04165}" srcOrd="11" destOrd="0" presId="urn:microsoft.com/office/officeart/2005/8/layout/hChevron3"/>
    <dgm:cxn modelId="{70131833-C00A-4B48-9096-F8AF7F124FC8}" type="presParOf" srcId="{E8DE789D-4D8B-4F24-9BDA-E5250FAEAEEA}" destId="{C9A1D8D6-5885-44F6-B025-8DBF024EEA83}" srcOrd="12" destOrd="0" presId="urn:microsoft.com/office/officeart/2005/8/layout/hChevron3"/>
    <dgm:cxn modelId="{6CADF100-5252-4764-8A38-413AD82C0FF5}" type="presParOf" srcId="{E8DE789D-4D8B-4F24-9BDA-E5250FAEAEEA}" destId="{39BF531C-C72B-4BC3-A9B3-BC817443452E}" srcOrd="13" destOrd="0" presId="urn:microsoft.com/office/officeart/2005/8/layout/hChevron3"/>
    <dgm:cxn modelId="{43E9C5E5-9A1D-4975-BEBC-1F47FAD93043}" type="presParOf" srcId="{E8DE789D-4D8B-4F24-9BDA-E5250FAEAEEA}" destId="{DB9F40C3-ED6E-427A-81E4-7BFDB9CF2571}" srcOrd="14" destOrd="0" presId="urn:microsoft.com/office/officeart/2005/8/layout/hChevron3"/>
    <dgm:cxn modelId="{2BAA5BA2-5E32-4562-8820-B6895E4EE576}" type="presParOf" srcId="{E8DE789D-4D8B-4F24-9BDA-E5250FAEAEEA}" destId="{12C25C19-C40E-49D6-8CFE-BCAB10D36AD7}" srcOrd="15" destOrd="0" presId="urn:microsoft.com/office/officeart/2005/8/layout/hChevron3"/>
    <dgm:cxn modelId="{FBA812DB-0724-441B-897D-0490CEBAE98D}" type="presParOf" srcId="{E8DE789D-4D8B-4F24-9BDA-E5250FAEAEEA}" destId="{4D5B5BC1-5221-4CB9-9BB8-EFC4FCCC5359}" srcOrd="16" destOrd="0" presId="urn:microsoft.com/office/officeart/2005/8/layout/hChevron3"/>
    <dgm:cxn modelId="{83DCE365-0E08-4DB4-9B09-1BFFC88C8A8E}" type="presParOf" srcId="{E8DE789D-4D8B-4F24-9BDA-E5250FAEAEEA}" destId="{1F0500AB-09CF-48EC-90E6-A0DE34A9A191}" srcOrd="17" destOrd="0" presId="urn:microsoft.com/office/officeart/2005/8/layout/hChevron3"/>
    <dgm:cxn modelId="{83E5116F-A7E8-4343-A5ED-F7C786F4DD00}" type="presParOf" srcId="{E8DE789D-4D8B-4F24-9BDA-E5250FAEAEEA}" destId="{AA2D5280-6511-45D7-ADDC-F75C13FEC37E}" srcOrd="18" destOrd="0" presId="urn:microsoft.com/office/officeart/2005/8/layout/hChevron3"/>
    <dgm:cxn modelId="{CAF8FB83-50FB-4D13-8639-069F41EA409E}" type="presParOf" srcId="{E8DE789D-4D8B-4F24-9BDA-E5250FAEAEEA}" destId="{FB31AE1D-E30D-4450-B502-0FE74DDA9A77}" srcOrd="19" destOrd="0" presId="urn:microsoft.com/office/officeart/2005/8/layout/hChevron3"/>
    <dgm:cxn modelId="{EB555391-255D-4669-A635-B3E2B8D5BDC2}" type="presParOf" srcId="{E8DE789D-4D8B-4F24-9BDA-E5250FAEAEEA}" destId="{19ECFA3E-5BB1-411B-8991-9175BDE49BC7}" srcOrd="20" destOrd="0" presId="urn:microsoft.com/office/officeart/2005/8/layout/hChevron3"/>
    <dgm:cxn modelId="{16E92CD3-8677-42FE-8285-86EA2E3F4C33}" type="presParOf" srcId="{E8DE789D-4D8B-4F24-9BDA-E5250FAEAEEA}" destId="{E4335453-B691-43CB-B79C-17B9C5EAC006}" srcOrd="21" destOrd="0" presId="urn:microsoft.com/office/officeart/2005/8/layout/hChevron3"/>
    <dgm:cxn modelId="{367531F5-644A-4337-9CFF-7161E70F7207}" type="presParOf" srcId="{E8DE789D-4D8B-4F24-9BDA-E5250FAEAEEA}" destId="{20EB091C-EA5B-4D68-9C69-946EF68EDFCC}" srcOrd="2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C4C909-84D5-444D-8501-CFF44C89DA52}">
      <dsp:nvSpPr>
        <dsp:cNvPr id="0" name=""/>
        <dsp:cNvSpPr/>
      </dsp:nvSpPr>
      <dsp:spPr>
        <a:xfrm>
          <a:off x="5222" y="2515529"/>
          <a:ext cx="969021" cy="38760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January</a:t>
          </a:r>
          <a:endParaRPr lang="en-US" sz="800" kern="1200" dirty="0"/>
        </a:p>
      </dsp:txBody>
      <dsp:txXfrm>
        <a:off x="5222" y="2515529"/>
        <a:ext cx="872119" cy="387608"/>
      </dsp:txXfrm>
    </dsp:sp>
    <dsp:sp modelId="{7640887C-93D8-4BED-A0FF-7566534FF1E9}">
      <dsp:nvSpPr>
        <dsp:cNvPr id="0" name=""/>
        <dsp:cNvSpPr/>
      </dsp:nvSpPr>
      <dsp:spPr>
        <a:xfrm>
          <a:off x="780439" y="2515529"/>
          <a:ext cx="969021" cy="387608"/>
        </a:xfrm>
        <a:prstGeom prst="chevron">
          <a:avLst/>
        </a:prstGeom>
        <a:solidFill>
          <a:schemeClr val="accent2">
            <a:hueOff val="-132306"/>
            <a:satOff val="-7630"/>
            <a:lumOff val="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February</a:t>
          </a:r>
          <a:endParaRPr lang="en-US" sz="800" kern="1200" dirty="0"/>
        </a:p>
      </dsp:txBody>
      <dsp:txXfrm>
        <a:off x="974243" y="2515529"/>
        <a:ext cx="581413" cy="387608"/>
      </dsp:txXfrm>
    </dsp:sp>
    <dsp:sp modelId="{D7EA7AFC-EC70-4E7F-A775-9D8DCF399F34}">
      <dsp:nvSpPr>
        <dsp:cNvPr id="0" name=""/>
        <dsp:cNvSpPr/>
      </dsp:nvSpPr>
      <dsp:spPr>
        <a:xfrm>
          <a:off x="1555656" y="2515529"/>
          <a:ext cx="969021" cy="387608"/>
        </a:xfrm>
        <a:prstGeom prst="chevron">
          <a:avLst/>
        </a:prstGeom>
        <a:solidFill>
          <a:schemeClr val="accent2">
            <a:hueOff val="-264611"/>
            <a:satOff val="-15260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March</a:t>
          </a:r>
          <a:endParaRPr lang="en-US" sz="800" kern="1200" dirty="0"/>
        </a:p>
      </dsp:txBody>
      <dsp:txXfrm>
        <a:off x="1749460" y="2515529"/>
        <a:ext cx="581413" cy="387608"/>
      </dsp:txXfrm>
    </dsp:sp>
    <dsp:sp modelId="{396FEEF9-9609-4BDD-8797-53661DD067D3}">
      <dsp:nvSpPr>
        <dsp:cNvPr id="0" name=""/>
        <dsp:cNvSpPr/>
      </dsp:nvSpPr>
      <dsp:spPr>
        <a:xfrm>
          <a:off x="2330874" y="2515529"/>
          <a:ext cx="969021" cy="387608"/>
        </a:xfrm>
        <a:prstGeom prst="chevron">
          <a:avLst/>
        </a:prstGeom>
        <a:solidFill>
          <a:schemeClr val="accent2">
            <a:hueOff val="-396917"/>
            <a:satOff val="-22889"/>
            <a:lumOff val="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April</a:t>
          </a:r>
          <a:endParaRPr lang="en-US" sz="800" kern="1200" dirty="0"/>
        </a:p>
      </dsp:txBody>
      <dsp:txXfrm>
        <a:off x="2524678" y="2515529"/>
        <a:ext cx="581413" cy="387608"/>
      </dsp:txXfrm>
    </dsp:sp>
    <dsp:sp modelId="{B13D5BD8-32C4-4C43-8525-CEA10B9C83A1}">
      <dsp:nvSpPr>
        <dsp:cNvPr id="0" name=""/>
        <dsp:cNvSpPr/>
      </dsp:nvSpPr>
      <dsp:spPr>
        <a:xfrm>
          <a:off x="3106091" y="2515529"/>
          <a:ext cx="969021" cy="387608"/>
        </a:xfrm>
        <a:prstGeom prst="chevron">
          <a:avLst/>
        </a:prstGeom>
        <a:solidFill>
          <a:schemeClr val="accent2">
            <a:hueOff val="-529223"/>
            <a:satOff val="-30519"/>
            <a:lumOff val="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May</a:t>
          </a:r>
          <a:endParaRPr lang="en-US" sz="800" kern="1200" dirty="0"/>
        </a:p>
      </dsp:txBody>
      <dsp:txXfrm>
        <a:off x="3299895" y="2515529"/>
        <a:ext cx="581413" cy="387608"/>
      </dsp:txXfrm>
    </dsp:sp>
    <dsp:sp modelId="{B0C02522-3508-468C-B49D-7E6AC994E8CF}">
      <dsp:nvSpPr>
        <dsp:cNvPr id="0" name=""/>
        <dsp:cNvSpPr/>
      </dsp:nvSpPr>
      <dsp:spPr>
        <a:xfrm>
          <a:off x="3881308" y="2515529"/>
          <a:ext cx="969021" cy="387608"/>
        </a:xfrm>
        <a:prstGeom prst="chevron">
          <a:avLst/>
        </a:prstGeom>
        <a:solidFill>
          <a:schemeClr val="accent2">
            <a:hueOff val="-661529"/>
            <a:satOff val="-38149"/>
            <a:lumOff val="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June</a:t>
          </a:r>
          <a:endParaRPr lang="en-US" sz="800" kern="1200" dirty="0"/>
        </a:p>
      </dsp:txBody>
      <dsp:txXfrm>
        <a:off x="4075112" y="2515529"/>
        <a:ext cx="581413" cy="387608"/>
      </dsp:txXfrm>
    </dsp:sp>
    <dsp:sp modelId="{C9A1D8D6-5885-44F6-B025-8DBF024EEA83}">
      <dsp:nvSpPr>
        <dsp:cNvPr id="0" name=""/>
        <dsp:cNvSpPr/>
      </dsp:nvSpPr>
      <dsp:spPr>
        <a:xfrm>
          <a:off x="4656526" y="2515529"/>
          <a:ext cx="969021" cy="387608"/>
        </a:xfrm>
        <a:prstGeom prst="chevron">
          <a:avLst/>
        </a:prstGeom>
        <a:solidFill>
          <a:schemeClr val="accent2">
            <a:hueOff val="-793834"/>
            <a:satOff val="-45779"/>
            <a:lumOff val="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July</a:t>
          </a:r>
          <a:endParaRPr lang="en-US" sz="800" kern="1200" dirty="0"/>
        </a:p>
      </dsp:txBody>
      <dsp:txXfrm>
        <a:off x="4850330" y="2515529"/>
        <a:ext cx="581413" cy="387608"/>
      </dsp:txXfrm>
    </dsp:sp>
    <dsp:sp modelId="{DB9F40C3-ED6E-427A-81E4-7BFDB9CF2571}">
      <dsp:nvSpPr>
        <dsp:cNvPr id="0" name=""/>
        <dsp:cNvSpPr/>
      </dsp:nvSpPr>
      <dsp:spPr>
        <a:xfrm>
          <a:off x="5431743" y="2515529"/>
          <a:ext cx="969021" cy="387608"/>
        </a:xfrm>
        <a:prstGeom prst="chevron">
          <a:avLst/>
        </a:prstGeom>
        <a:solidFill>
          <a:schemeClr val="accent2">
            <a:hueOff val="-926140"/>
            <a:satOff val="-53409"/>
            <a:lumOff val="54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August</a:t>
          </a:r>
          <a:endParaRPr lang="en-US" sz="800" kern="1200" dirty="0"/>
        </a:p>
      </dsp:txBody>
      <dsp:txXfrm>
        <a:off x="5625547" y="2515529"/>
        <a:ext cx="581413" cy="387608"/>
      </dsp:txXfrm>
    </dsp:sp>
    <dsp:sp modelId="{4D5B5BC1-5221-4CB9-9BB8-EFC4FCCC5359}">
      <dsp:nvSpPr>
        <dsp:cNvPr id="0" name=""/>
        <dsp:cNvSpPr/>
      </dsp:nvSpPr>
      <dsp:spPr>
        <a:xfrm>
          <a:off x="6206961" y="2515529"/>
          <a:ext cx="969021" cy="387608"/>
        </a:xfrm>
        <a:prstGeom prst="chevron">
          <a:avLst/>
        </a:prstGeom>
        <a:solidFill>
          <a:schemeClr val="accent2">
            <a:hueOff val="-1058446"/>
            <a:satOff val="-61039"/>
            <a:lumOff val="6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September</a:t>
          </a:r>
          <a:endParaRPr lang="en-US" sz="800" kern="1200" dirty="0"/>
        </a:p>
      </dsp:txBody>
      <dsp:txXfrm>
        <a:off x="6400765" y="2515529"/>
        <a:ext cx="581413" cy="387608"/>
      </dsp:txXfrm>
    </dsp:sp>
    <dsp:sp modelId="{AA2D5280-6511-45D7-ADDC-F75C13FEC37E}">
      <dsp:nvSpPr>
        <dsp:cNvPr id="0" name=""/>
        <dsp:cNvSpPr/>
      </dsp:nvSpPr>
      <dsp:spPr>
        <a:xfrm>
          <a:off x="6982178" y="2515529"/>
          <a:ext cx="969021" cy="387608"/>
        </a:xfrm>
        <a:prstGeom prst="chevron">
          <a:avLst/>
        </a:prstGeom>
        <a:solidFill>
          <a:schemeClr val="accent2">
            <a:hueOff val="-1190752"/>
            <a:satOff val="-68668"/>
            <a:lumOff val="7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October</a:t>
          </a:r>
          <a:endParaRPr lang="en-US" sz="800" kern="1200" dirty="0"/>
        </a:p>
      </dsp:txBody>
      <dsp:txXfrm>
        <a:off x="7175982" y="2515529"/>
        <a:ext cx="581413" cy="387608"/>
      </dsp:txXfrm>
    </dsp:sp>
    <dsp:sp modelId="{19ECFA3E-5BB1-411B-8991-9175BDE49BC7}">
      <dsp:nvSpPr>
        <dsp:cNvPr id="0" name=""/>
        <dsp:cNvSpPr/>
      </dsp:nvSpPr>
      <dsp:spPr>
        <a:xfrm>
          <a:off x="7757395" y="2515529"/>
          <a:ext cx="969021" cy="387608"/>
        </a:xfrm>
        <a:prstGeom prst="chevron">
          <a:avLst/>
        </a:prstGeom>
        <a:solidFill>
          <a:schemeClr val="accent2">
            <a:hueOff val="-1323057"/>
            <a:satOff val="-76298"/>
            <a:lumOff val="78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November</a:t>
          </a:r>
          <a:endParaRPr lang="en-US" sz="800" kern="1200" dirty="0"/>
        </a:p>
      </dsp:txBody>
      <dsp:txXfrm>
        <a:off x="7951199" y="2515529"/>
        <a:ext cx="581413" cy="387608"/>
      </dsp:txXfrm>
    </dsp:sp>
    <dsp:sp modelId="{20EB091C-EA5B-4D68-9C69-946EF68EDFCC}">
      <dsp:nvSpPr>
        <dsp:cNvPr id="0" name=""/>
        <dsp:cNvSpPr/>
      </dsp:nvSpPr>
      <dsp:spPr>
        <a:xfrm>
          <a:off x="8532613" y="2515529"/>
          <a:ext cx="969021" cy="387608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December</a:t>
          </a:r>
          <a:endParaRPr lang="en-US" sz="800" kern="1200" dirty="0"/>
        </a:p>
      </dsp:txBody>
      <dsp:txXfrm>
        <a:off x="8726417" y="2515529"/>
        <a:ext cx="581413" cy="38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8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758269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600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301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9135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0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7360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6696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0062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8709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49" cy="36607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878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914400" y="1122362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1850" y="1709743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1850" y="4589469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839787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5183187" y="987430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5183187" y="987430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7133433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1799434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8382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0" y="6042062"/>
            <a:ext cx="12192000" cy="825208"/>
          </a:xfrm>
          <a:prstGeom prst="rect">
            <a:avLst/>
          </a:prstGeom>
          <a:solidFill>
            <a:srgbClr val="201B1B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Shape 13" descr="Research Logo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93042" y="6236050"/>
            <a:ext cx="1470630" cy="39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14" descr="bu_logo.gif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725281" y="6189148"/>
            <a:ext cx="1175537" cy="52479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lev.com/pafo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research/administration/research-support-offices/advisory-council-for-research-administration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cra@b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subTitle" idx="1"/>
          </p:nvPr>
        </p:nvSpPr>
        <p:spPr>
          <a:xfrm>
            <a:off x="1505892" y="1245509"/>
            <a:ext cx="9144000" cy="38515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4400" b="1" i="0" u="none" strike="noStrike" cap="none" dirty="0">
              <a:solidFill>
                <a:srgbClr val="76717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67171"/>
              </a:buClr>
              <a:buSzPct val="25000"/>
              <a:buFont typeface="Arial"/>
              <a:buNone/>
            </a:pPr>
            <a:r>
              <a:rPr lang="en-US" sz="4800" b="1" i="0" u="none" strike="noStrike" cap="none" dirty="0" smtClean="0">
                <a:solidFill>
                  <a:srgbClr val="767171"/>
                </a:solidFill>
                <a:latin typeface="Calibri"/>
                <a:ea typeface="Calibri"/>
                <a:cs typeface="Calibri"/>
                <a:sym typeface="Calibri"/>
              </a:rPr>
              <a:t>Advisory Council for Research Administration</a:t>
            </a:r>
            <a:endParaRPr lang="en-US" sz="4800" b="1" i="0" u="none" strike="noStrike" cap="none" dirty="0">
              <a:solidFill>
                <a:srgbClr val="76717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67171"/>
              </a:buClr>
              <a:buSzPct val="25000"/>
              <a:buFont typeface="Arial"/>
              <a:buNone/>
            </a:pPr>
            <a:endParaRPr lang="en-US" dirty="0" smtClean="0">
              <a:solidFill>
                <a:srgbClr val="76717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67171"/>
              </a:buClr>
              <a:buSzPct val="25000"/>
              <a:buFont typeface="Arial"/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1/27/20</a:t>
            </a:r>
            <a:endParaRPr lang="en-US" b="0" i="0" u="none" strike="noStrike" cap="none" dirty="0">
              <a:solidFill>
                <a:schemeClr val="tx2">
                  <a:lumMod val="50000"/>
                </a:schemeClr>
              </a:solidFill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67171"/>
              </a:buClr>
              <a:buSzPct val="25000"/>
              <a:buFont typeface="Arial"/>
              <a:buNone/>
            </a:pPr>
            <a:r>
              <a:rPr lang="en-US" b="0" i="0" u="none" strike="noStrike" cap="none" dirty="0" smtClean="0">
                <a:solidFill>
                  <a:schemeClr val="tx2">
                    <a:lumMod val="50000"/>
                  </a:schemeClr>
                </a:solidFill>
                <a:sym typeface="Calibri"/>
              </a:rPr>
              <a:t>2:00pm –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en-US" b="0" i="0" u="none" strike="noStrike" cap="none" dirty="0" smtClean="0">
                <a:solidFill>
                  <a:schemeClr val="tx2">
                    <a:lumMod val="50000"/>
                  </a:schemeClr>
                </a:solidFill>
                <a:sym typeface="Calibri"/>
              </a:rPr>
              <a:t>:00pm</a:t>
            </a:r>
            <a:endParaRPr lang="en-US" b="0" i="0" u="none" strike="noStrike" cap="none" dirty="0">
              <a:solidFill>
                <a:schemeClr val="tx2">
                  <a:lumMod val="50000"/>
                </a:schemeClr>
              </a:solidFill>
              <a:sym typeface="Calibri"/>
            </a:endParaRP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Medical Campus- L Building 7th Floor -  Room L-735 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8200" y="365130"/>
            <a:ext cx="10515599" cy="8511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 smtClean="0"/>
              <a:t>Welcome New Members</a:t>
            </a:r>
            <a:endParaRPr lang="en-US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95425" y="1216240"/>
            <a:ext cx="9978992" cy="40373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   Grace </a:t>
            </a:r>
            <a:r>
              <a:rPr lang="en-US" sz="2000" dirty="0" smtClean="0">
                <a:solidFill>
                  <a:schemeClr val="tx1"/>
                </a:solidFill>
              </a:rPr>
              <a:t>Cashman, Sr. Director of Research Administration - BMC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  Andrea </a:t>
            </a:r>
            <a:r>
              <a:rPr lang="en-US" sz="2000" dirty="0" smtClean="0">
                <a:solidFill>
                  <a:schemeClr val="tx1"/>
                </a:solidFill>
              </a:rPr>
              <a:t>Gordon, Grants Administrator – ENG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 smtClean="0">
                <a:solidFill>
                  <a:schemeClr val="tx1"/>
                </a:solidFill>
              </a:rPr>
              <a:t>Meredith Hanna, Exec. Director of Administration, Health Law, Policy &amp; Mgmt. -  SPH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 smtClean="0">
                <a:solidFill>
                  <a:schemeClr val="tx1"/>
                </a:solidFill>
              </a:rPr>
              <a:t>Jennifer Rogers, Training Manager - PAFO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 smtClean="0">
                <a:solidFill>
                  <a:schemeClr val="tx1"/>
                </a:solidFill>
              </a:rPr>
              <a:t> Andy </a:t>
            </a:r>
            <a:r>
              <a:rPr lang="en-US" sz="2000" dirty="0" smtClean="0">
                <a:solidFill>
                  <a:schemeClr val="tx1"/>
                </a:solidFill>
              </a:rPr>
              <a:t>Soares White, VP </a:t>
            </a:r>
            <a:r>
              <a:rPr lang="en-US" sz="2000" dirty="0" smtClean="0">
                <a:solidFill>
                  <a:schemeClr val="tx1"/>
                </a:solidFill>
              </a:rPr>
              <a:t>Finance </a:t>
            </a:r>
            <a:r>
              <a:rPr lang="en-US" sz="2000" dirty="0" smtClean="0">
                <a:solidFill>
                  <a:schemeClr val="tx1"/>
                </a:solidFill>
              </a:rPr>
              <a:t>Operations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Bettina </a:t>
            </a:r>
            <a:r>
              <a:rPr lang="en-US" sz="2000" dirty="0" smtClean="0">
                <a:solidFill>
                  <a:schemeClr val="tx1"/>
                </a:solidFill>
              </a:rPr>
              <a:t>Stevens, Assoc Dean, Finance &amp; Admin - SAR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 smtClean="0">
                <a:solidFill>
                  <a:schemeClr val="tx1"/>
                </a:solidFill>
              </a:rPr>
              <a:t> Stephanie </a:t>
            </a:r>
            <a:r>
              <a:rPr lang="en-US" sz="2000" dirty="0" smtClean="0">
                <a:solidFill>
                  <a:schemeClr val="tx1"/>
                </a:solidFill>
              </a:rPr>
              <a:t>Wasserman, Director, Grants &amp; Contracts - BMC  </a:t>
            </a:r>
            <a:endParaRPr lang="en-US" sz="2000" dirty="0"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253" y="3874374"/>
            <a:ext cx="2064164" cy="123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9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8200" y="365130"/>
            <a:ext cx="10515599" cy="8511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lang="en-US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1443318" y="1386570"/>
            <a:ext cx="9556376" cy="43472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dirty="0" smtClean="0"/>
              <a:t>   BU </a:t>
            </a:r>
            <a:r>
              <a:rPr lang="en-US" dirty="0"/>
              <a:t>Bridging Project –  Open Discussion Mary Beth Dillon (HR</a:t>
            </a:r>
            <a:r>
              <a:rPr lang="en-US" dirty="0" smtClean="0"/>
              <a:t>)</a:t>
            </a:r>
          </a:p>
          <a:p>
            <a:r>
              <a:rPr lang="en-US" dirty="0"/>
              <a:t> </a:t>
            </a:r>
            <a:r>
              <a:rPr lang="en-US" dirty="0" smtClean="0"/>
              <a:t>  SP – Updates – Diane Baldwin</a:t>
            </a:r>
          </a:p>
          <a:p>
            <a:r>
              <a:rPr lang="en-US" dirty="0"/>
              <a:t> </a:t>
            </a:r>
            <a:r>
              <a:rPr lang="en-US" dirty="0" smtClean="0"/>
              <a:t>  PAFO </a:t>
            </a:r>
            <a:r>
              <a:rPr lang="en-US" dirty="0"/>
              <a:t>Updates – Gretchen Hartigan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Training </a:t>
            </a:r>
            <a:r>
              <a:rPr lang="en-US" dirty="0"/>
              <a:t>Road Map - Jen Rogers</a:t>
            </a:r>
          </a:p>
          <a:p>
            <a:r>
              <a:rPr lang="en-US" dirty="0" smtClean="0"/>
              <a:t>   Future </a:t>
            </a:r>
            <a:r>
              <a:rPr lang="en-US" dirty="0"/>
              <a:t>Topics Review – Jen Rogers</a:t>
            </a:r>
          </a:p>
          <a:p>
            <a:pPr lvl="0"/>
            <a:r>
              <a:rPr lang="en-US" dirty="0"/>
              <a:t> </a:t>
            </a:r>
            <a:r>
              <a:rPr lang="en-US" dirty="0" smtClean="0"/>
              <a:t>  Draft </a:t>
            </a:r>
            <a:r>
              <a:rPr lang="en-US" dirty="0"/>
              <a:t>ACRA Charter – Diane Baldwin</a:t>
            </a:r>
          </a:p>
          <a:p>
            <a:pPr lvl="0"/>
            <a:r>
              <a:rPr lang="en-US" dirty="0"/>
              <a:t> </a:t>
            </a:r>
            <a:r>
              <a:rPr lang="en-US" dirty="0" smtClean="0"/>
              <a:t>  Social </a:t>
            </a:r>
            <a:r>
              <a:rPr lang="en-US" dirty="0"/>
              <a:t>Media/Brand Updates - Jen Rogers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 Updates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5663"/>
            <a:ext cx="10515599" cy="4781300"/>
          </a:xfrm>
        </p:spPr>
        <p:txBody>
          <a:bodyPr/>
          <a:lstStyle/>
          <a:p>
            <a:r>
              <a:rPr lang="en-US" dirty="0" smtClean="0"/>
              <a:t>New Award Analyst started January 6 – Alexander DaSilva</a:t>
            </a:r>
          </a:p>
          <a:p>
            <a:r>
              <a:rPr lang="en-US" dirty="0" smtClean="0"/>
              <a:t>Two open RA positions</a:t>
            </a:r>
          </a:p>
          <a:p>
            <a:pPr lvl="1"/>
            <a:r>
              <a:rPr lang="en-US" dirty="0" smtClean="0"/>
              <a:t>S/RA Team B – replacing Pricilla Raj</a:t>
            </a:r>
          </a:p>
          <a:p>
            <a:pPr lvl="1"/>
            <a:r>
              <a:rPr lang="en-US" dirty="0" smtClean="0"/>
              <a:t>S/RA Team A – replacing Eric Gibbs</a:t>
            </a:r>
          </a:p>
          <a:p>
            <a:r>
              <a:rPr lang="en-US" dirty="0" smtClean="0"/>
              <a:t>Outgoing Sub-Awards – volumes have substantially increased, leading to challenges in meeting out SLA.  We are working on mitigation efforts.</a:t>
            </a:r>
          </a:p>
          <a:p>
            <a:r>
              <a:rPr lang="en-US" dirty="0" smtClean="0"/>
              <a:t>February &amp; March Deadlines – criticality to comply with proposal submission policy.   Blog went out Friday and email to all PI’s.   Please be sure your RA knows if you have planned proposals.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156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643811" y="365045"/>
            <a:ext cx="10515599" cy="8511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PAFO Updates</a:t>
            </a:r>
            <a:endParaRPr lang="en-US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43811" y="1216240"/>
            <a:ext cx="10922251" cy="38951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indent="-28575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</a:rPr>
              <a:t>Staffing Update 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Meera joined PAFO as a new RA in November replacing Sal Zaccaria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Bruna Pereira joined PAFO as a new RA </a:t>
            </a:r>
            <a:r>
              <a:rPr lang="en-US" sz="2000" dirty="0">
                <a:solidFill>
                  <a:schemeClr val="tx1"/>
                </a:solidFill>
              </a:rPr>
              <a:t>in </a:t>
            </a:r>
            <a:r>
              <a:rPr lang="en-US" sz="2000" dirty="0" smtClean="0">
                <a:solidFill>
                  <a:schemeClr val="tx1"/>
                </a:solidFill>
              </a:rPr>
              <a:t>November replacing Bryce Kelly 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Orson Wells joined PAFO as a biller in November replacing Iris Brito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Natasha Brown – leaving BU for BC later this month (job is posted)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</a:rPr>
              <a:t>There will be a portfolio realignment within the next few weeks; we have not done in two years so it is time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SzPct val="71000"/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SzPct val="71000"/>
              <a:buNone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811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643811" y="365045"/>
            <a:ext cx="10515599" cy="8511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PAFO Updates			</a:t>
            </a:r>
            <a:r>
              <a:rPr lang="en-US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en-US" sz="34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Effort </a:t>
            </a:r>
            <a:r>
              <a:rPr lang="en-US" sz="34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2.0</a:t>
            </a:r>
            <a:endParaRPr lang="en-US" sz="3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43811" y="1216240"/>
            <a:ext cx="10922251" cy="38951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ea typeface="Calibri" panose="020F0502020204030204" pitchFamily="34" charset="0"/>
              </a:rPr>
              <a:t>Pilot Program held December 12</a:t>
            </a:r>
            <a:r>
              <a:rPr lang="en-US" sz="2400" baseline="30000" dirty="0" smtClean="0">
                <a:solidFill>
                  <a:schemeClr val="tx1"/>
                </a:solidFill>
                <a:ea typeface="Calibri" panose="020F0502020204030204" pitchFamily="34" charset="0"/>
              </a:rPr>
              <a:t>th</a:t>
            </a:r>
            <a:r>
              <a:rPr lang="en-US" sz="2400" dirty="0" smtClean="0">
                <a:solidFill>
                  <a:schemeClr val="tx1"/>
                </a:solidFill>
                <a:ea typeface="Calibri" panose="020F0502020204030204" pitchFamily="34" charset="0"/>
              </a:rPr>
              <a:t> on Charles River Campus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ea typeface="Calibri" panose="020F0502020204030204" pitchFamily="34" charset="0"/>
              </a:rPr>
              <a:t>Workshop /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Case Study Approach with a take home Workbook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20-25 Attendees from both CRC and MED Campus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Hours in Length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Presenters from both Pre Award and Post Award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Lots of interaction amongst the group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Bef>
                <a:spcPts val="0"/>
              </a:spcBef>
              <a:buSzPct val="71000"/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Bef>
                <a:spcPts val="0"/>
              </a:spcBef>
              <a:buSzPct val="71000"/>
              <a:buFont typeface="Symbol" panose="05050102010706020507" pitchFamily="18" charset="2"/>
              <a:buChar char=""/>
            </a:pP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342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643811" y="365045"/>
            <a:ext cx="10515599" cy="8511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b="1" i="0" u="none" strike="noStrike" cap="none" dirty="0" smtClean="0">
                <a:solidFill>
                  <a:schemeClr val="tx1"/>
                </a:solidFill>
                <a:sym typeface="Calibri"/>
              </a:rPr>
              <a:t>PAFO </a:t>
            </a:r>
            <a:r>
              <a:rPr lang="en-US" b="1" dirty="0" smtClean="0">
                <a:solidFill>
                  <a:schemeClr val="tx1"/>
                </a:solidFill>
              </a:rPr>
              <a:t>Updates	</a:t>
            </a:r>
            <a:r>
              <a:rPr lang="en-US" sz="3400" b="1" i="0" u="none" strike="noStrike" cap="none" dirty="0" smtClean="0">
                <a:solidFill>
                  <a:schemeClr val="tx1"/>
                </a:solidFill>
                <a:sym typeface="Calibri"/>
              </a:rPr>
              <a:t>Effort </a:t>
            </a:r>
            <a:r>
              <a:rPr lang="en-US" sz="3400" b="1" i="0" u="none" strike="noStrike" cap="none" dirty="0" smtClean="0">
                <a:solidFill>
                  <a:schemeClr val="tx1"/>
                </a:solidFill>
                <a:sym typeface="Calibri"/>
              </a:rPr>
              <a:t>2.0 Comments from Attendees</a:t>
            </a:r>
            <a:endParaRPr lang="en-US" sz="3400" b="1" i="0" u="none" strike="noStrike" cap="none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43811" y="1216240"/>
            <a:ext cx="10922251" cy="38951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ea typeface="Calibri" panose="020F0502020204030204" pitchFamily="34" charset="0"/>
              </a:rPr>
              <a:t>“Loved the interactive / small group workbooks”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“helpful refresher”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“very happy with the concrete case-studies”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“Very beneficial to have pre-award and post-award representation”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“very well organized training”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feel I have a better understanding after training”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thought the case studies were a fantastic way to present the material”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Bef>
                <a:spcPts val="0"/>
              </a:spcBef>
              <a:buSzPct val="71000"/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Bef>
                <a:spcPts val="0"/>
              </a:spcBef>
              <a:buSzPct val="71000"/>
              <a:buFont typeface="Symbol" panose="05050102010706020507" pitchFamily="18" charset="2"/>
              <a:buChar char=""/>
            </a:pP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066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643811" y="365045"/>
            <a:ext cx="10515599" cy="8511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b="1" dirty="0">
                <a:solidFill>
                  <a:schemeClr val="tx1"/>
                </a:solidFill>
              </a:rPr>
              <a:t>PAFO Updates	</a:t>
            </a:r>
            <a:r>
              <a:rPr lang="en-US" sz="3400" b="1" dirty="0" smtClean="0">
                <a:solidFill>
                  <a:schemeClr val="tx1"/>
                </a:solidFill>
              </a:rPr>
              <a:t>Upcoming </a:t>
            </a:r>
            <a:r>
              <a:rPr lang="en-US" sz="3400" b="1" i="0" u="none" strike="noStrike" cap="none" dirty="0" smtClean="0">
                <a:solidFill>
                  <a:schemeClr val="tx1"/>
                </a:solidFill>
                <a:sym typeface="Calibri"/>
              </a:rPr>
              <a:t>Training Opportunities</a:t>
            </a:r>
            <a:endParaRPr lang="en-US" sz="3400" b="1" i="0" u="none" strike="noStrike" cap="none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43811" y="1216240"/>
            <a:ext cx="10922251" cy="38951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u="sng" dirty="0" smtClean="0">
                <a:solidFill>
                  <a:schemeClr val="tx1"/>
                </a:solidFill>
              </a:rPr>
              <a:t>Tuesday, February 11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th</a:t>
            </a:r>
            <a:endParaRPr lang="en-US" sz="2400" u="sng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After the Fact Review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90 Minute session with our colleagues in Financial Affairs including General Accounting, Accounts Payable, and the Cashiers Office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u="sng" dirty="0" smtClean="0">
                <a:solidFill>
                  <a:schemeClr val="tx1"/>
                </a:solidFill>
              </a:rPr>
              <a:t>Tuesday</a:t>
            </a:r>
            <a:r>
              <a:rPr lang="en-US" sz="2400" u="sng" dirty="0">
                <a:solidFill>
                  <a:schemeClr val="tx1"/>
                </a:solidFill>
              </a:rPr>
              <a:t>, February 25</a:t>
            </a:r>
            <a:r>
              <a:rPr lang="en-US" sz="2400" u="sng" baseline="30000" dirty="0">
                <a:solidFill>
                  <a:schemeClr val="tx1"/>
                </a:solidFill>
              </a:rPr>
              <a:t>th</a:t>
            </a:r>
            <a:endParaRPr lang="en-US" sz="2400" u="sng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>
                <a:solidFill>
                  <a:schemeClr val="tx1"/>
                </a:solidFill>
              </a:rPr>
              <a:t>Coffee w/ Colleagues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>
                <a:solidFill>
                  <a:schemeClr val="tx1"/>
                </a:solidFill>
              </a:rPr>
              <a:t>Working Title: “Why PAFO always says No – everything you want to know about Audits</a:t>
            </a:r>
            <a:r>
              <a:rPr lang="en-US" sz="2000" dirty="0" smtClean="0">
                <a:solidFill>
                  <a:schemeClr val="tx1"/>
                </a:solidFill>
              </a:rPr>
              <a:t>”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u="sng" dirty="0" smtClean="0">
                <a:solidFill>
                  <a:schemeClr val="tx1"/>
                </a:solidFill>
              </a:rPr>
              <a:t>Tuesday, March 24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th</a:t>
            </a:r>
            <a:r>
              <a:rPr lang="en-US" sz="2400" u="sng" dirty="0" smtClean="0">
                <a:solidFill>
                  <a:schemeClr val="tx1"/>
                </a:solidFill>
              </a:rPr>
              <a:t> – Wednesday, March 25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th</a:t>
            </a:r>
            <a:endParaRPr lang="en-US" sz="2400" u="sng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2 Day Training for new Research Administrators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400" u="sng" dirty="0" smtClean="0">
                <a:solidFill>
                  <a:schemeClr val="tx1"/>
                </a:solidFill>
              </a:rPr>
              <a:t>Friday, April 3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rd</a:t>
            </a:r>
            <a:endParaRPr lang="en-US" sz="2400" u="sng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Effort 2.0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r>
              <a:rPr lang="en-US" sz="2000" dirty="0" smtClean="0">
                <a:solidFill>
                  <a:schemeClr val="tx1"/>
                </a:solidFill>
              </a:rPr>
              <a:t>Deep Dive into Effort for the experienced Department Administrator using Case Study Format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SzPct val="71000"/>
            </a:pP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ct val="71000"/>
              <a:buNone/>
            </a:pP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Bef>
                <a:spcPts val="0"/>
              </a:spcBef>
              <a:buSzPct val="71000"/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Bef>
                <a:spcPts val="0"/>
              </a:spcBef>
              <a:buSzPct val="71000"/>
              <a:buFont typeface="Symbol" panose="05050102010706020507" pitchFamily="18" charset="2"/>
              <a:buChar char=""/>
            </a:pP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953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Road Map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43111"/>
            <a:ext cx="10515599" cy="495160"/>
          </a:xfrm>
        </p:spPr>
        <p:txBody>
          <a:bodyPr/>
          <a:lstStyle/>
          <a:p>
            <a:r>
              <a:rPr lang="en-US" sz="2400" dirty="0" smtClean="0"/>
              <a:t> A year in training* – example year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82729994"/>
              </p:ext>
            </p:extLst>
          </p:nvPr>
        </p:nvGraphicFramePr>
        <p:xfrm>
          <a:off x="1342570" y="937388"/>
          <a:ext cx="95068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61212" y="2529384"/>
            <a:ext cx="766354" cy="43088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2-Day DA Bootcamp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8905" y="2529383"/>
            <a:ext cx="766354" cy="43088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2-Day DA Bootcamp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544389" y="2960270"/>
            <a:ext cx="0" cy="4796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682082" y="2960270"/>
            <a:ext cx="0" cy="4796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42455" y="4316439"/>
            <a:ext cx="875212" cy="43088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Coffee with Colleagues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669177" y="3862942"/>
            <a:ext cx="0" cy="47962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55193" y="4329507"/>
            <a:ext cx="875212" cy="43088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Coffee with Colleagues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881915" y="3849883"/>
            <a:ext cx="0" cy="47962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610600" y="4329507"/>
            <a:ext cx="875212" cy="43088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Coffee with Colleagues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9037322" y="3849883"/>
            <a:ext cx="0" cy="47962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03846" y="2707710"/>
            <a:ext cx="865777" cy="4308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After-the-fact Review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Straight Connector 18"/>
          <p:cNvCxnSpPr>
            <a:stCxn id="18" idx="2"/>
          </p:cNvCxnSpPr>
          <p:nvPr/>
        </p:nvCxnSpPr>
        <p:spPr>
          <a:xfrm flipH="1">
            <a:off x="2536734" y="3138597"/>
            <a:ext cx="1" cy="318394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14570" y="2686802"/>
            <a:ext cx="865777" cy="4308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After-the-fact Review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Connector 21"/>
          <p:cNvCxnSpPr>
            <a:stCxn id="21" idx="2"/>
          </p:cNvCxnSpPr>
          <p:nvPr/>
        </p:nvCxnSpPr>
        <p:spPr>
          <a:xfrm flipH="1">
            <a:off x="5247458" y="3117689"/>
            <a:ext cx="1" cy="318394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41538" y="2686802"/>
            <a:ext cx="865777" cy="4308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After-the-fact Review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Straight Connector 23"/>
          <p:cNvCxnSpPr>
            <a:stCxn id="23" idx="2"/>
          </p:cNvCxnSpPr>
          <p:nvPr/>
        </p:nvCxnSpPr>
        <p:spPr>
          <a:xfrm flipH="1">
            <a:off x="7674426" y="3117689"/>
            <a:ext cx="1" cy="318394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74660" y="4134906"/>
            <a:ext cx="558161" cy="43088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Effort 2.0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86732" y="4134906"/>
            <a:ext cx="716276" cy="43088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 Share 2.0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3853740" y="3862942"/>
            <a:ext cx="1" cy="31839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867826" y="3849883"/>
            <a:ext cx="1" cy="31839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195412" y="4134906"/>
            <a:ext cx="558161" cy="43088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Effort 2.0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10474492" y="3862942"/>
            <a:ext cx="1" cy="31839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96286" y="5522654"/>
            <a:ext cx="5137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*classroom training, online resources are listed on the handout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2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903" y="155506"/>
            <a:ext cx="10515599" cy="1325562"/>
          </a:xfrm>
        </p:spPr>
        <p:txBody>
          <a:bodyPr/>
          <a:lstStyle/>
          <a:p>
            <a:r>
              <a:rPr lang="en-US" dirty="0" smtClean="0"/>
              <a:t>Future Topics 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5097" y="1481068"/>
            <a:ext cx="3866606" cy="4363880"/>
          </a:xfrm>
        </p:spPr>
        <p:txBody>
          <a:bodyPr/>
          <a:lstStyle/>
          <a:p>
            <a:pPr marL="635000" indent="-457200">
              <a:buFont typeface="+mj-lt"/>
              <a:buAutoNum type="arabicPeriod"/>
            </a:pPr>
            <a:r>
              <a:rPr lang="en-US" sz="2000" dirty="0" smtClean="0"/>
              <a:t>Go to </a:t>
            </a:r>
            <a:r>
              <a:rPr lang="en-US" sz="2000" dirty="0" smtClean="0">
                <a:hlinkClick r:id="rId3"/>
              </a:rPr>
              <a:t>www.pollev.com/pafo</a:t>
            </a:r>
            <a:endParaRPr lang="en-US" sz="2000" dirty="0" smtClean="0"/>
          </a:p>
          <a:p>
            <a:pPr marL="635000" indent="-457200">
              <a:buFont typeface="+mj-lt"/>
              <a:buAutoNum type="arabicPeriod"/>
            </a:pPr>
            <a:endParaRPr lang="en-US" sz="2000" dirty="0" smtClean="0"/>
          </a:p>
          <a:p>
            <a:pPr marL="635000" indent="-457200">
              <a:buFont typeface="+mj-lt"/>
              <a:buAutoNum type="arabicPeriod"/>
            </a:pPr>
            <a:r>
              <a:rPr lang="en-US" sz="2000" dirty="0" smtClean="0"/>
              <a:t>Review topics listed and submit additional ideas</a:t>
            </a:r>
          </a:p>
          <a:p>
            <a:pPr marL="635000" indent="-457200">
              <a:buFont typeface="+mj-lt"/>
              <a:buAutoNum type="arabicPeriod"/>
            </a:pPr>
            <a:r>
              <a:rPr lang="en-US" sz="2000" dirty="0" smtClean="0"/>
              <a:t>Use the arrows on the side to prioritize what you think is most important to cover in the next few months</a:t>
            </a:r>
          </a:p>
          <a:p>
            <a:pPr lvl="1"/>
            <a:r>
              <a:rPr lang="en-US" sz="2000" dirty="0" smtClean="0"/>
              <a:t> Up-vote your top 5 in terms of priority</a:t>
            </a:r>
          </a:p>
          <a:p>
            <a:pPr lvl="1"/>
            <a:r>
              <a:rPr lang="en-US" sz="2000" dirty="0" smtClean="0"/>
              <a:t> Down-vote the 5 you think are least important/urgent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549" y="1481068"/>
            <a:ext cx="7042332" cy="4073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734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Draft ACRA Charter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90691"/>
            <a:ext cx="4603376" cy="4351338"/>
          </a:xfrm>
        </p:spPr>
        <p:txBody>
          <a:bodyPr/>
          <a:lstStyle/>
          <a:p>
            <a:r>
              <a:rPr lang="en-US" dirty="0" smtClean="0"/>
              <a:t>  Statement of Purpose</a:t>
            </a:r>
          </a:p>
          <a:p>
            <a:r>
              <a:rPr lang="en-US" dirty="0"/>
              <a:t> </a:t>
            </a:r>
            <a:r>
              <a:rPr lang="en-US" dirty="0" smtClean="0"/>
              <a:t> Approach</a:t>
            </a:r>
          </a:p>
          <a:p>
            <a:r>
              <a:rPr lang="en-US" dirty="0" smtClean="0"/>
              <a:t>  Goals/Objectives</a:t>
            </a:r>
          </a:p>
          <a:p>
            <a:r>
              <a:rPr lang="en-US" dirty="0"/>
              <a:t> </a:t>
            </a:r>
            <a:r>
              <a:rPr lang="en-US" dirty="0" smtClean="0"/>
              <a:t> Benefits</a:t>
            </a:r>
          </a:p>
          <a:p>
            <a:r>
              <a:rPr lang="en-US" dirty="0"/>
              <a:t> </a:t>
            </a:r>
            <a:r>
              <a:rPr lang="en-US" dirty="0" smtClean="0"/>
              <a:t> Outcomes</a:t>
            </a:r>
          </a:p>
          <a:p>
            <a:pPr marL="17780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5652246" y="1690691"/>
            <a:ext cx="5701551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 smtClean="0"/>
              <a:t>  Committee Structure</a:t>
            </a:r>
          </a:p>
          <a:p>
            <a:r>
              <a:rPr lang="en-US" dirty="0" smtClean="0"/>
              <a:t>  Assumptions</a:t>
            </a:r>
          </a:p>
          <a:p>
            <a:r>
              <a:rPr lang="en-US" dirty="0" smtClean="0"/>
              <a:t>  Meeting Structure and Frequency</a:t>
            </a:r>
          </a:p>
          <a:p>
            <a:r>
              <a:rPr lang="en-US" dirty="0" smtClean="0"/>
              <a:t>  Static Meeting Agenda</a:t>
            </a:r>
          </a:p>
          <a:p>
            <a:r>
              <a:rPr lang="en-US" dirty="0" smtClean="0"/>
              <a:t>  Documentation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6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838199" y="501776"/>
            <a:ext cx="10515599" cy="7357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Media/Brand Updates</a:t>
            </a:r>
            <a:endParaRPr lang="en-US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3753393" y="1711630"/>
            <a:ext cx="7872549" cy="30628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b="0" i="0" u="none" strike="noStrike" cap="none" dirty="0" smtClean="0">
                <a:solidFill>
                  <a:schemeClr val="dk1"/>
                </a:solidFill>
                <a:sym typeface="Calibri"/>
              </a:rPr>
              <a:t>Potential communications channels (BU community)</a:t>
            </a:r>
          </a:p>
          <a:p>
            <a:pPr marL="457200" indent="-457200">
              <a:spcBef>
                <a:spcPts val="0"/>
              </a:spcBef>
            </a:pPr>
            <a:r>
              <a:rPr lang="en-US" b="0" i="0" u="none" strike="noStrike" cap="none" dirty="0" smtClean="0">
                <a:solidFill>
                  <a:schemeClr val="dk1"/>
                </a:solidFill>
                <a:sym typeface="Calibri"/>
              </a:rPr>
              <a:t>LinkedIn </a:t>
            </a:r>
            <a:r>
              <a:rPr lang="en-US" dirty="0" smtClean="0"/>
              <a:t>ACRA group</a:t>
            </a:r>
            <a:endParaRPr lang="en-US" b="0" i="0" u="none" strike="noStrike" cap="none" dirty="0" smtClean="0">
              <a:solidFill>
                <a:schemeClr val="dk1"/>
              </a:solidFill>
              <a:sym typeface="Calibri"/>
            </a:endParaRPr>
          </a:p>
          <a:p>
            <a:pPr marL="457200" indent="-457200">
              <a:spcBef>
                <a:spcPts val="0"/>
              </a:spcBef>
            </a:pPr>
            <a:r>
              <a:rPr lang="en-US" dirty="0"/>
              <a:t>Microsoft </a:t>
            </a:r>
            <a:r>
              <a:rPr lang="en-US" dirty="0" smtClean="0"/>
              <a:t>Teams</a:t>
            </a:r>
            <a:endParaRPr lang="en-US" b="0" i="0" u="none" strike="noStrike" cap="none" dirty="0" smtClean="0">
              <a:solidFill>
                <a:schemeClr val="dk1"/>
              </a:solidFill>
              <a:sym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How to encourage/manage membership?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Committee responsibilities re participation?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Potential </a:t>
            </a:r>
            <a:r>
              <a:rPr lang="en-US" dirty="0"/>
              <a:t>ACRA logo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i="0" u="none" strike="noStrike" cap="none" dirty="0" smtClean="0">
                <a:solidFill>
                  <a:schemeClr val="dk1"/>
                </a:solidFill>
                <a:sym typeface="Calibri"/>
              </a:rPr>
              <a:t>Add ACRA membership to LinkedIn profiles?</a:t>
            </a:r>
          </a:p>
          <a:p>
            <a:pPr marL="457200" indent="-457200">
              <a:spcBef>
                <a:spcPts val="0"/>
              </a:spcBef>
            </a:pPr>
            <a:endParaRPr lang="en-US" dirty="0"/>
          </a:p>
          <a:p>
            <a:pPr marL="457200" indent="-457200">
              <a:spcBef>
                <a:spcPts val="0"/>
              </a:spcBef>
            </a:pPr>
            <a:endParaRPr lang="en-US" b="0" i="0" u="none" strike="noStrike" cap="none" dirty="0">
              <a:solidFill>
                <a:schemeClr val="dk1"/>
              </a:solidFill>
              <a:sym typeface="Calibri"/>
            </a:endParaRPr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44" y="1696192"/>
            <a:ext cx="2838632" cy="2828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838199" y="501776"/>
            <a:ext cx="10515599" cy="7357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Closing</a:t>
            </a:r>
            <a:endParaRPr lang="en-US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1828801" y="1696192"/>
            <a:ext cx="8919356" cy="30628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endParaRPr lang="en-US" sz="16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endParaRPr lang="en-US" sz="1600" dirty="0"/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200" b="0" i="0" u="none" strike="noStrike" cap="none" dirty="0" smtClean="0">
                <a:solidFill>
                  <a:schemeClr val="dk1"/>
                </a:solidFill>
                <a:sym typeface="Calibri"/>
              </a:rPr>
              <a:t>Minutes and slides from today’s meeting will be posted on the ACRA webpage</a:t>
            </a:r>
            <a:endParaRPr lang="en-US" b="0" i="0" u="none" strike="noStrike" cap="none" dirty="0">
              <a:solidFill>
                <a:schemeClr val="dk1"/>
              </a:solidFill>
              <a:sym typeface="Calibri"/>
            </a:endParaRPr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8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4945" y="4934277"/>
            <a:ext cx="10515599" cy="599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3020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600" dirty="0">
                <a:latin typeface="Calibri"/>
                <a:sym typeface="Calibri"/>
                <a:hlinkClick r:id="rId3"/>
              </a:rPr>
              <a:t>http://www.bu.edu/research/administration/research-support-offices/advisory-council-for-research-administration/</a:t>
            </a:r>
            <a:endParaRPr lang="en-US" sz="1600" dirty="0">
              <a:latin typeface="Calibri"/>
              <a:sym typeface="Calibri"/>
            </a:endParaRPr>
          </a:p>
          <a:p>
            <a:pPr marL="457200" lvl="0" indent="-33020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600" dirty="0">
                <a:latin typeface="Calibri"/>
                <a:sym typeface="Calibri"/>
              </a:rPr>
              <a:t>ACRA email:   </a:t>
            </a:r>
            <a:r>
              <a:rPr lang="en-US" sz="1600" dirty="0" smtClean="0">
                <a:latin typeface="Calibri"/>
                <a:sym typeface="Calibri"/>
                <a:hlinkClick r:id="rId4"/>
              </a:rPr>
              <a:t>acra@bu.edu</a:t>
            </a:r>
            <a:endParaRPr lang="en-US" sz="1600" dirty="0">
              <a:latin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63683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IMAGE" val="7d6c2bf5-2684-404d-899a-1a40c3b9ff40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</TotalTime>
  <Words>763</Words>
  <Application>Microsoft Office PowerPoint</Application>
  <PresentationFormat>Widescreen</PresentationFormat>
  <Paragraphs>153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Welcome New Members</vt:lpstr>
      <vt:lpstr>Agenda</vt:lpstr>
      <vt:lpstr>SP Updates</vt:lpstr>
      <vt:lpstr>PAFO Updates</vt:lpstr>
      <vt:lpstr>PAFO Updates     Effort 2.0</vt:lpstr>
      <vt:lpstr>PAFO Updates Effort 2.0 Comments from Attendees</vt:lpstr>
      <vt:lpstr>PAFO Updates Upcoming Training Opportunities</vt:lpstr>
      <vt:lpstr>Training Road Map</vt:lpstr>
      <vt:lpstr>Future Topics Review</vt:lpstr>
      <vt:lpstr>Draft ACRA Charter</vt:lpstr>
      <vt:lpstr>Social Media/Brand Updates</vt:lpstr>
      <vt:lpstr>Closing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Rocha, Suzanne</dc:creator>
  <cp:lastModifiedBy>De Leon, Niurka E</cp:lastModifiedBy>
  <cp:revision>100</cp:revision>
  <cp:lastPrinted>2020-01-27T10:31:06Z</cp:lastPrinted>
  <dcterms:modified xsi:type="dcterms:W3CDTF">2020-01-27T14:13:34Z</dcterms:modified>
</cp:coreProperties>
</file>